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396" r:id="rId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584">
          <p15:clr>
            <a:srgbClr val="A4A3A4"/>
          </p15:clr>
        </p15:guide>
        <p15:guide id="3" orient="horz" pos="1296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1440">
          <p15:clr>
            <a:srgbClr val="A4A3A4"/>
          </p15:clr>
        </p15:guide>
        <p15:guide id="6" orient="horz" pos="1872">
          <p15:clr>
            <a:srgbClr val="A4A3A4"/>
          </p15:clr>
        </p15:guide>
        <p15:guide id="7" orient="horz" pos="172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FFFD78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>
      <p:cViewPr varScale="1">
        <p:scale>
          <a:sx n="105" d="100"/>
          <a:sy n="105" d="100"/>
        </p:scale>
        <p:origin x="1840" y="176"/>
      </p:cViewPr>
      <p:guideLst>
        <p:guide orient="horz" pos="2160"/>
        <p:guide orient="horz" pos="1584"/>
        <p:guide orient="horz" pos="1296"/>
        <p:guide orient="horz" pos="1008"/>
        <p:guide orient="horz" pos="1440"/>
        <p:guide orient="horz" pos="1872"/>
        <p:guide orient="horz" pos="1728"/>
        <p:guide orient="horz" pos="1152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672468-7759-E445-BB7A-89DC740BE9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FD06B-5514-A248-8E08-5D47429CF3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615D70-3AFF-F347-B8CB-13BCB947EC32}" type="datetime1">
              <a:rPr lang="en-US" altLang="en-US"/>
              <a:pPr>
                <a:defRPr/>
              </a:pPr>
              <a:t>2/8/23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9488B3-798A-6D49-861F-B95E54EC9D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5E61D7-B0DF-D144-A29F-04B5E924D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5414B-FCCB-C640-9DB3-1E7BA5572D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625B-E5FF-DB4C-9EF2-91161FB96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29C42F-7643-D142-9365-520E489E6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in-mall.fixed.jpg">
            <a:extLst>
              <a:ext uri="{FF2B5EF4-FFF2-40B4-BE49-F238E27FC236}">
                <a16:creationId xmlns:a16="http://schemas.microsoft.com/office/drawing/2014/main" id="{C26306D4-DE9A-1647-BDC8-B5277A1EB7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59703F-5A04-BF4F-84E7-378290592142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10AF8-C1B3-3F4E-B8F7-FAF0CCE3CBCE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B206B811-4B41-FB43-9231-258AA413B3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none" spc="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AC841-6BF5-E84B-BA37-CF050BC2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332646"/>
            <a:ext cx="5438775" cy="16711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lang="en-US" sz="3500" b="1" i="0" kern="0" cap="none" spc="0" baseline="0" smtClean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00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OA Evening-047.jpg">
            <a:extLst>
              <a:ext uri="{FF2B5EF4-FFF2-40B4-BE49-F238E27FC236}">
                <a16:creationId xmlns:a16="http://schemas.microsoft.com/office/drawing/2014/main" id="{34931933-5C4D-1044-8E36-7262F2B74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9EF015-3348-CD47-B729-453358736E43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0F073328-B37C-D94C-ABA7-FAB24318D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054B294-2317-2345-BEE6-E6439C9D885E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b="0" i="0" kern="0" spc="20" baseline="0">
                <a:solidFill>
                  <a:srgbClr val="0C2344"/>
                </a:solidFill>
                <a:latin typeface="Whitney Semibold"/>
                <a:ea typeface="ＭＳ Ｐゴシック" charset="-128"/>
                <a:cs typeface="Whitney Semi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CA">
              <a:solidFill>
                <a:srgbClr val="FFFFFF"/>
              </a:solidFill>
              <a:latin typeface="Whitney Book"/>
              <a:cs typeface="Whitney Book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A4AFBD8E-C2FE-1A4D-B410-68B975EEDF5E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6FD5046-9F3F-2742-94AC-2E7AF8295EB3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4114E1-CAFD-2541-8684-2B373F9F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14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9468908073_a6d2e240c9_k.jpg">
            <a:extLst>
              <a:ext uri="{FF2B5EF4-FFF2-40B4-BE49-F238E27FC236}">
                <a16:creationId xmlns:a16="http://schemas.microsoft.com/office/drawing/2014/main" id="{7D2A04DD-C012-D445-86E8-58873CE3AD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88276B-808A-8340-B097-DD0433D7CD2C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30148342-DA17-024F-A7B8-6E3849F8EF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88A13DE-03B3-F742-82EE-C5BB2225DAC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5939132-CA82-3040-8B8C-F8589F9AAC54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434C27-3595-5F46-98B7-CBDB9724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71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081969092_d77b6aa5ab_o.jpg">
            <a:extLst>
              <a:ext uri="{FF2B5EF4-FFF2-40B4-BE49-F238E27FC236}">
                <a16:creationId xmlns:a16="http://schemas.microsoft.com/office/drawing/2014/main" id="{9A7ADAED-5F89-E44C-9329-C08E10DFD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27BD38-3F93-5B41-A50F-E8EB226B6E3B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1A22D5AA-72A0-464E-B13B-86E6E2FB8C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0CA8A03-2B0B-5245-9E54-F002026674E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C0CC6C89-FA4D-1147-955A-DEDE038E2D98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C5592A-4EC4-5849-95F9-24E3AEAD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02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E389B147-1556-754F-BB3A-70C392D8A8CA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4165728-92E7-A340-9564-CCBD52D77623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5" name="Picture 9" descr="s4b282c2015.png">
            <a:extLst>
              <a:ext uri="{FF2B5EF4-FFF2-40B4-BE49-F238E27FC236}">
                <a16:creationId xmlns:a16="http://schemas.microsoft.com/office/drawing/2014/main" id="{F54BEFC1-FE7C-D849-9AE6-F4659EE32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40481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60661B-3BFF-7449-A869-94142EE7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73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FAEBBF-363E-284D-BB6C-14290F3B4C70}"/>
              </a:ext>
            </a:extLst>
          </p:cNvPr>
          <p:cNvSpPr/>
          <p:nvPr userDrawn="1"/>
        </p:nvSpPr>
        <p:spPr>
          <a:xfrm>
            <a:off x="-5183" y="0"/>
            <a:ext cx="9144000" cy="6858000"/>
          </a:xfrm>
          <a:prstGeom prst="rect">
            <a:avLst/>
          </a:prstGeom>
          <a:solidFill>
            <a:srgbClr val="001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6A050554-206E-264E-A4C8-AB711046E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446088"/>
            <a:ext cx="2524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645BF77-3E55-B24C-AD0E-094F1D52AA7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6C4B6B8-9BE3-8C49-9288-A5637B287B74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FFFFFF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EECB53-3C10-F345-ABB4-A754358C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  <a:lumOff val="9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7672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68908073_a6d2e240c9_k.jpg">
            <a:extLst>
              <a:ext uri="{FF2B5EF4-FFF2-40B4-BE49-F238E27FC236}">
                <a16:creationId xmlns:a16="http://schemas.microsoft.com/office/drawing/2014/main" id="{10E5015A-8B74-7F48-8A8B-C4545739D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13A12C-CA79-814B-80D5-43C44637001E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A4BBAAC5-9E26-8E43-8FD2-CA7BD989F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 hidden="1">
            <a:extLst>
              <a:ext uri="{FF2B5EF4-FFF2-40B4-BE49-F238E27FC236}">
                <a16:creationId xmlns:a16="http://schemas.microsoft.com/office/drawing/2014/main" id="{E8F5D1EF-8772-AF46-A2CA-829E7E46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301208"/>
            <a:ext cx="7886700" cy="864096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34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>
            <a:extLst>
              <a:ext uri="{FF2B5EF4-FFF2-40B4-BE49-F238E27FC236}">
                <a16:creationId xmlns:a16="http://schemas.microsoft.com/office/drawing/2014/main" id="{C94AB8F1-4BD5-5442-96BC-17C2D6198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7C00F8-1AE8-0241-88D3-4112DA2A3E02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D255B634-89E7-A445-9780-8F976A87C1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 hidden="1">
            <a:extLst>
              <a:ext uri="{FF2B5EF4-FFF2-40B4-BE49-F238E27FC236}">
                <a16:creationId xmlns:a16="http://schemas.microsoft.com/office/drawing/2014/main" id="{932CB223-2603-C443-835C-CD44816F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301208"/>
            <a:ext cx="7886700" cy="864096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082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900255798_3e8cac60e0_o.jpg">
            <a:extLst>
              <a:ext uri="{FF2B5EF4-FFF2-40B4-BE49-F238E27FC236}">
                <a16:creationId xmlns:a16="http://schemas.microsoft.com/office/drawing/2014/main" id="{A45E5067-B9F5-2046-81CB-2123AA4C0D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DCD63A-65F3-AA49-AA6B-65EF22A52C15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CDE0EC31-3ECD-1D49-A7D0-1F36CA71D7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 hidden="1">
            <a:extLst>
              <a:ext uri="{FF2B5EF4-FFF2-40B4-BE49-F238E27FC236}">
                <a16:creationId xmlns:a16="http://schemas.microsoft.com/office/drawing/2014/main" id="{2438E077-6D70-9047-B6D8-1B0269B9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301208"/>
            <a:ext cx="7886700" cy="864096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99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1900253528_e638090e1d_o.jpg">
            <a:extLst>
              <a:ext uri="{FF2B5EF4-FFF2-40B4-BE49-F238E27FC236}">
                <a16:creationId xmlns:a16="http://schemas.microsoft.com/office/drawing/2014/main" id="{E3D24AEB-7A38-0B4A-9468-B306B1D2C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AD8CC9-808D-BB41-8877-D7E7B1839A30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87F356-F7B5-D84F-9F1E-37FC2C77111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95E4067E-F4B8-0249-8C07-666905A7F4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none" spc="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FED4E-25C4-AE41-ADC7-2C8B3EE5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332646"/>
            <a:ext cx="5438775" cy="16711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lang="en-US" sz="3500" b="1" i="0" kern="0" cap="none" spc="0" baseline="0" smtClean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225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9903192319_565a1588df_k.jpg">
            <a:extLst>
              <a:ext uri="{FF2B5EF4-FFF2-40B4-BE49-F238E27FC236}">
                <a16:creationId xmlns:a16="http://schemas.microsoft.com/office/drawing/2014/main" id="{D9829923-113E-5648-9D9A-138CEBC2A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19468908073_a6d2e240c9_k.jpg">
            <a:extLst>
              <a:ext uri="{FF2B5EF4-FFF2-40B4-BE49-F238E27FC236}">
                <a16:creationId xmlns:a16="http://schemas.microsoft.com/office/drawing/2014/main" id="{EB2D4BAA-5A38-2B4D-93D4-20DB113420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99D264-4259-0240-9943-1FDC4277E41A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71845-901A-DA47-8E47-9D906EB499D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9" descr="s4b282c2015.png">
            <a:extLst>
              <a:ext uri="{FF2B5EF4-FFF2-40B4-BE49-F238E27FC236}">
                <a16:creationId xmlns:a16="http://schemas.microsoft.com/office/drawing/2014/main" id="{976E544C-795A-884E-B590-62FA062085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none" spc="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EC12E1-0BC1-484B-96B4-5DCFD023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332646"/>
            <a:ext cx="5438775" cy="16711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lang="en-US" sz="3500" b="1" i="0" kern="0" cap="none" spc="0" baseline="0" smtClean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13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3734603791_87ba8475ca_o.jpg">
            <a:extLst>
              <a:ext uri="{FF2B5EF4-FFF2-40B4-BE49-F238E27FC236}">
                <a16:creationId xmlns:a16="http://schemas.microsoft.com/office/drawing/2014/main" id="{AFCFD60A-3061-A640-9C1E-468052523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CEB860-1E30-8B45-87AB-6A07BE5B7280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0B6A2-0D7D-5F48-B459-7C67C02567E5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DC01C302-6CE4-0345-B11B-4EE96133A0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none" spc="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042AC8-B860-0849-9998-245CBAFA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332646"/>
            <a:ext cx="5438775" cy="16711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lang="en-US" sz="3500" b="1" i="0" kern="0" cap="none" spc="0" baseline="0" smtClean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99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0063611106_86502c1841_k.jpg">
            <a:extLst>
              <a:ext uri="{FF2B5EF4-FFF2-40B4-BE49-F238E27FC236}">
                <a16:creationId xmlns:a16="http://schemas.microsoft.com/office/drawing/2014/main" id="{B96E4DB3-ADFA-864D-84E2-56D8542F4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22EADA-9D00-6D45-9EB5-FD17B06247D1}"/>
              </a:ext>
            </a:extLst>
          </p:cNvPr>
          <p:cNvSpPr/>
          <p:nvPr userDrawn="1"/>
        </p:nvSpPr>
        <p:spPr>
          <a:xfrm>
            <a:off x="0" y="1131888"/>
            <a:ext cx="7308304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2DD4F-C21C-5F46-88BD-B12C0F57A32A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9" descr="s4b282c2015.png">
            <a:extLst>
              <a:ext uri="{FF2B5EF4-FFF2-40B4-BE49-F238E27FC236}">
                <a16:creationId xmlns:a16="http://schemas.microsoft.com/office/drawing/2014/main" id="{70805F94-B923-704B-B020-9BD4C78202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7F03400-A7DD-CF4D-9870-8B6F0733BA1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01D9FB05-43A4-8246-902D-5760F6305D84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CE304-14AC-F545-BF82-BC1E0525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6" y="1270794"/>
            <a:ext cx="6942718" cy="99298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400"/>
              </a:lnSpc>
              <a:defRPr lang="en-US" sz="2800" b="1" i="0" kern="0" cap="none" spc="0" baseline="0" dirty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5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19467264904_bdb80a731c_o.jpg">
            <a:extLst>
              <a:ext uri="{FF2B5EF4-FFF2-40B4-BE49-F238E27FC236}">
                <a16:creationId xmlns:a16="http://schemas.microsoft.com/office/drawing/2014/main" id="{230FADF7-BC6B-8E44-9B94-ED171B412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133BCF-FA56-1E40-92F5-8A0EDA904417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6C0C3-620D-F04C-A233-A4254890FBB9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 descr="s4b282c2015.png">
            <a:extLst>
              <a:ext uri="{FF2B5EF4-FFF2-40B4-BE49-F238E27FC236}">
                <a16:creationId xmlns:a16="http://schemas.microsoft.com/office/drawing/2014/main" id="{2C9F45C0-B486-7444-B6DD-B18A26A54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5C561C1-A646-FC47-A50A-B7049A8E8EB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FFBDD591-FBBD-F745-B91D-C19A26834D82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44B46F-7B1E-394D-A532-CB7AC36F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6" y="1270794"/>
            <a:ext cx="5574566" cy="99298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400"/>
              </a:lnSpc>
              <a:defRPr lang="en-US" sz="2800" b="1" i="0" kern="0" cap="none" spc="0" baseline="0" dirty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673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0063615986_7c97fbf65b_o.jpg">
            <a:extLst>
              <a:ext uri="{FF2B5EF4-FFF2-40B4-BE49-F238E27FC236}">
                <a16:creationId xmlns:a16="http://schemas.microsoft.com/office/drawing/2014/main" id="{190DD53C-3338-1749-9835-C61D3EBB6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2B34DE-C8D7-4941-85FC-9C102F26A87E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03F79-0CE3-484C-80F3-0DC62A985878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 descr="s4b282c2015.png">
            <a:extLst>
              <a:ext uri="{FF2B5EF4-FFF2-40B4-BE49-F238E27FC236}">
                <a16:creationId xmlns:a16="http://schemas.microsoft.com/office/drawing/2014/main" id="{40E88321-01A2-A44A-9104-3E5A631304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53F84A4-C300-2846-96FE-BDD7F6942CA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527C68B3-340A-D946-8D23-EE60C0F57BFC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F53722-9EDE-C144-99F5-80E7B683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6" y="1270794"/>
            <a:ext cx="5574566" cy="99298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400"/>
              </a:lnSpc>
              <a:defRPr lang="en-US" sz="2800" b="1" i="0" kern="0" cap="none" spc="0" baseline="0" dirty="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04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4b282c2015.png">
            <a:extLst>
              <a:ext uri="{FF2B5EF4-FFF2-40B4-BE49-F238E27FC236}">
                <a16:creationId xmlns:a16="http://schemas.microsoft.com/office/drawing/2014/main" id="{5E5EF00F-F1A0-9E40-B4C9-C9C4F927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2779D4D2-ACF9-D247-B934-B336DD96A2E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4C0BECF-5B26-D240-9E95-4B1954DA7568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E5A06-9A57-AF4C-A3F1-66961B55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40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1D3143-F66B-1844-BA02-EB9630D62E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0A8B9C40-AD95-1844-B913-4C897C9D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F8344393-85E6-144E-A454-3ECD5EAF2C87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BDE27AD-CDBF-4D4D-B152-65AE3FC89D8B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FFFFFF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63BD58-7CC2-8046-9108-9872C6D6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4" y="315868"/>
            <a:ext cx="7661438" cy="6233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100"/>
              </a:lnSpc>
              <a:def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10000"/>
                    <a:lumOff val="90000"/>
                  </a:schemeClr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86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04" r:id="rId1"/>
    <p:sldLayoutId id="2147485205" r:id="rId2"/>
    <p:sldLayoutId id="2147485206" r:id="rId3"/>
    <p:sldLayoutId id="2147485207" r:id="rId4"/>
    <p:sldLayoutId id="2147485208" r:id="rId5"/>
    <p:sldLayoutId id="2147485209" r:id="rId6"/>
    <p:sldLayoutId id="2147485210" r:id="rId7"/>
    <p:sldLayoutId id="2147485211" r:id="rId8"/>
    <p:sldLayoutId id="2147485212" r:id="rId9"/>
    <p:sldLayoutId id="2147485213" r:id="rId10"/>
    <p:sldLayoutId id="2147485214" r:id="rId11"/>
    <p:sldLayoutId id="2147485215" r:id="rId12"/>
    <p:sldLayoutId id="2147485216" r:id="rId13"/>
    <p:sldLayoutId id="2147485217" r:id="rId14"/>
    <p:sldLayoutId id="2147485218" r:id="rId15"/>
    <p:sldLayoutId id="2147485219" r:id="rId16"/>
    <p:sldLayoutId id="2147485220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B9440F-3806-2898-CB7F-1CCF127AD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anchor="t"/>
          <a:lstStyle/>
          <a:p>
            <a:r>
              <a:rPr lang="en-CA" sz="2400" b="1" dirty="0">
                <a:solidFill>
                  <a:srgbClr val="002145"/>
                </a:solidFill>
                <a:ea typeface="+mn-lt"/>
                <a:cs typeface="+mn-lt"/>
              </a:rPr>
              <a:t>WHAT: </a:t>
            </a:r>
            <a:r>
              <a:rPr lang="en-CA" sz="2400" dirty="0">
                <a:solidFill>
                  <a:srgbClr val="002145"/>
                </a:solidFill>
                <a:ea typeface="+mn-lt"/>
                <a:cs typeface="+mn-lt"/>
              </a:rPr>
              <a:t>5-minute survey to get your input on the class; </a:t>
            </a:r>
            <a:br>
              <a:rPr lang="en-CA" sz="2400" dirty="0">
                <a:solidFill>
                  <a:srgbClr val="002145"/>
                </a:solidFill>
                <a:ea typeface="+mn-lt"/>
                <a:cs typeface="+mn-lt"/>
              </a:rPr>
            </a:br>
            <a:r>
              <a:rPr lang="en-CA" sz="2400" dirty="0">
                <a:solidFill>
                  <a:srgbClr val="002145"/>
                </a:solidFill>
                <a:ea typeface="+mn-lt"/>
                <a:cs typeface="+mn-lt"/>
              </a:rPr>
              <a:t>Qs to rate: classroom climate, course content, teaching activities, assessments w/open-ended to explain</a:t>
            </a:r>
            <a:endParaRPr lang="en-US" sz="2400" dirty="0">
              <a:solidFill>
                <a:srgbClr val="002040"/>
              </a:solidFill>
              <a:ea typeface="+mn-lt"/>
              <a:cs typeface="+mn-lt"/>
            </a:endParaRPr>
          </a:p>
          <a:p>
            <a:r>
              <a:rPr lang="en-CA" sz="2400" b="1" dirty="0">
                <a:solidFill>
                  <a:srgbClr val="002145"/>
                </a:solidFill>
                <a:ea typeface="+mn-lt"/>
                <a:cs typeface="+mn-lt"/>
              </a:rPr>
              <a:t>WHEN:</a:t>
            </a:r>
            <a:r>
              <a:rPr lang="en-CA" sz="2400" dirty="0">
                <a:solidFill>
                  <a:srgbClr val="002145"/>
                </a:solidFill>
                <a:ea typeface="+mn-lt"/>
                <a:cs typeface="+mn-lt"/>
              </a:rPr>
              <a:t> From X day/time to Y day/time</a:t>
            </a:r>
          </a:p>
          <a:p>
            <a:r>
              <a:rPr lang="en-CA" sz="2400" b="1" dirty="0">
                <a:solidFill>
                  <a:srgbClr val="002145"/>
                </a:solidFill>
                <a:ea typeface="+mn-lt"/>
                <a:cs typeface="+mn-lt"/>
              </a:rPr>
              <a:t>WHERE: </a:t>
            </a:r>
            <a:r>
              <a:rPr lang="en-CA" sz="2400" dirty="0">
                <a:solidFill>
                  <a:srgbClr val="002145"/>
                </a:solidFill>
                <a:ea typeface="+mn-lt"/>
                <a:cs typeface="+mn-lt"/>
              </a:rPr>
              <a:t>Anonymous link on Canvas Announcements</a:t>
            </a:r>
            <a:endParaRPr lang="en-CA" dirty="0"/>
          </a:p>
          <a:p>
            <a:r>
              <a:rPr lang="en-CA" sz="2400" b="1" dirty="0">
                <a:solidFill>
                  <a:srgbClr val="002145"/>
                </a:solidFill>
                <a:ea typeface="+mn-lt"/>
                <a:cs typeface="+mn-lt"/>
              </a:rPr>
              <a:t>WHY: </a:t>
            </a:r>
            <a:r>
              <a:rPr lang="en-CA" sz="2400" dirty="0">
                <a:solidFill>
                  <a:srgbClr val="002145"/>
                </a:solidFill>
                <a:ea typeface="+mn-lt"/>
                <a:cs typeface="+mn-lt"/>
              </a:rPr>
              <a:t>Reflect on learning so far; provide input into course to adjust where needed; practice giving constructive feedback; gain insights into how class is doing as a whole</a:t>
            </a:r>
          </a:p>
          <a:p>
            <a:r>
              <a:rPr lang="en-CA" sz="2400" b="1" dirty="0">
                <a:solidFill>
                  <a:srgbClr val="002145"/>
                </a:solidFill>
                <a:ea typeface="MS PGothic"/>
                <a:cs typeface="Arial"/>
              </a:rPr>
              <a:t>HOW</a:t>
            </a:r>
            <a:r>
              <a:rPr lang="en-CA" sz="2400" dirty="0">
                <a:solidFill>
                  <a:srgbClr val="002145"/>
                </a:solidFill>
                <a:ea typeface="MS PGothic"/>
                <a:cs typeface="Arial"/>
              </a:rPr>
              <a:t>: </a:t>
            </a:r>
            <a:r>
              <a:rPr lang="en-CA" sz="2400" dirty="0">
                <a:solidFill>
                  <a:srgbClr val="002145"/>
                </a:solidFill>
                <a:ea typeface="+mn-lt"/>
                <a:cs typeface="+mn-lt"/>
              </a:rPr>
              <a:t>Will review/compile results and discuss in class and share on Canvas; will make adjustments where able</a:t>
            </a:r>
            <a:endParaRPr lang="en-US" sz="2400" dirty="0">
              <a:solidFill>
                <a:srgbClr val="002145"/>
              </a:solidFill>
              <a:ea typeface="+mn-lt"/>
              <a:cs typeface="+mn-lt"/>
            </a:endParaRPr>
          </a:p>
          <a:p>
            <a:pPr lvl="1" indent="0">
              <a:buNone/>
            </a:pPr>
            <a:endParaRPr lang="en-CA" dirty="0">
              <a:ea typeface="MS PGothic"/>
              <a:cs typeface="+mn-lt"/>
            </a:endParaRP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8A7CC9-CE05-B37E-255A-4DEEFB05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3600"/>
              </a:lnSpc>
            </a:pPr>
            <a:r>
              <a:rPr lang="en-CA" sz="3600" dirty="0"/>
              <a:t>It's Midpoint Time!</a:t>
            </a:r>
          </a:p>
          <a:p>
            <a:pPr>
              <a:lnSpc>
                <a:spcPts val="1800"/>
              </a:lnSpc>
              <a:spcAft>
                <a:spcPts val="1230"/>
              </a:spcAft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28693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veloping_PLOs" id="{8ACD7B68-8218-894B-9B75-F01D5CEF2DEF}" vid="{77962A30-464B-044B-81D0-FA1B05C8E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fc2e3e-eda1-4d77-8751-0efc464d6cfa">
      <Terms xmlns="http://schemas.microsoft.com/office/infopath/2007/PartnerControls"/>
    </lcf76f155ced4ddcb4097134ff3c332f>
    <TaxCatchAll xmlns="a3872387-34b7-4a60-a363-363c16f078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8A0397E95A24998A320C0C9E37708" ma:contentTypeVersion="18" ma:contentTypeDescription="Create a new document." ma:contentTypeScope="" ma:versionID="323f7bd82adcb2f3e7997c25ef31e3a2">
  <xsd:schema xmlns:xsd="http://www.w3.org/2001/XMLSchema" xmlns:xs="http://www.w3.org/2001/XMLSchema" xmlns:p="http://schemas.microsoft.com/office/2006/metadata/properties" xmlns:ns2="ecfc2e3e-eda1-4d77-8751-0efc464d6cfa" xmlns:ns3="a3872387-34b7-4a60-a363-363c16f07818" targetNamespace="http://schemas.microsoft.com/office/2006/metadata/properties" ma:root="true" ma:fieldsID="4451e7f4548bde82bc55451489672a5f" ns2:_="" ns3:_="">
    <xsd:import namespace="ecfc2e3e-eda1-4d77-8751-0efc464d6cfa"/>
    <xsd:import namespace="a3872387-34b7-4a60-a363-363c16f078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c2e3e-eda1-4d77-8751-0efc464d6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a1f1625-ae5f-4790-9429-a47075c1c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72387-34b7-4a60-a363-363c16f078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c83bb2-5006-454f-9e8c-a5da0bbd97da}" ma:internalName="TaxCatchAll" ma:showField="CatchAllData" ma:web="a3872387-34b7-4a60-a363-363c16f078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C86F3D-B33D-4935-A680-8C280AFB67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9D0F70-3171-4DFC-AD42-12D45A15B226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3872387-34b7-4a60-a363-363c16f07818"/>
    <ds:schemaRef ds:uri="ecfc2e3e-eda1-4d77-8751-0efc464d6cfa"/>
  </ds:schemaRefs>
</ds:datastoreItem>
</file>

<file path=customXml/itemProps3.xml><?xml version="1.0" encoding="utf-8"?>
<ds:datastoreItem xmlns:ds="http://schemas.openxmlformats.org/officeDocument/2006/customXml" ds:itemID="{D087E0BB-DC97-4675-A029-0D166BE43FB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Whitney Book</vt:lpstr>
      <vt:lpstr>Office Theme</vt:lpstr>
      <vt:lpstr>It's Midpoint Time! </vt:lpstr>
    </vt:vector>
  </TitlesOfParts>
  <Manager/>
  <Company>UBC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Powerpoint template (image)</dc:title>
  <dc:subject/>
  <dc:creator/>
  <cp:keywords/>
  <dc:description/>
  <cp:lastModifiedBy>Komlos, Barbara</cp:lastModifiedBy>
  <cp:revision>18</cp:revision>
  <cp:lastPrinted>2021-07-23T18:52:26Z</cp:lastPrinted>
  <dcterms:created xsi:type="dcterms:W3CDTF">2010-06-15T20:07:28Z</dcterms:created>
  <dcterms:modified xsi:type="dcterms:W3CDTF">2023-02-08T16:10:24Z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0x0101005258A0397E95A24998A320C0C9E37708</vt:lpwstr>
  </property>
  <property fmtid="{D5CDD505-2E9C-101B-9397-08002B2CF9AE}" pid="3" name="MediaServiceImageTags">
    <vt:lpwstr/>
  </property>
</Properties>
</file>